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B3F9A-634D-4A74-83FD-00504E47977C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78209-A9C7-4636-8775-3DFBF7C89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665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78209-A9C7-4636-8775-3DFBF7C89BF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8679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78209-A9C7-4636-8775-3DFBF7C89BF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458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696200" cy="1905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2590800"/>
            <a:ext cx="7696200" cy="3733800"/>
          </a:xfrm>
        </p:spPr>
      </p:pic>
    </p:spTree>
    <p:extLst>
      <p:ext uri="{BB962C8B-B14F-4D97-AF65-F5344CB8AC3E}">
        <p14:creationId xmlns:p14="http://schemas.microsoft.com/office/powerpoint/2010/main" xmlns="" val="263845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8674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13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885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8486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8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057400"/>
            <a:ext cx="4038600" cy="63976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819400"/>
            <a:ext cx="4267200" cy="345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মোঃ রহমত উল্লাহ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গুজাদিয়া আঃ হেঃ মাধ্যমিক বিদ্যালয়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করিমগঞ্জ , কিশোরগঞ্জ।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2057400"/>
            <a:ext cx="3657600" cy="63976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3657600" cy="3306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শ্রেণিঃ- </a:t>
            </a:r>
            <a: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নবম</a:t>
            </a:r>
          </a:p>
          <a:p>
            <a:pPr marL="0" indent="0">
              <a:buNone/>
            </a:pPr>
            <a: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বিষয়ঃ- ফাইনান্স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ব্যাংকিং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/>
                <a:cs typeface="NikoshBAN" pitchFamily="2" charset="0"/>
              </a:rPr>
              <a:t>অধ্য</a:t>
            </a:r>
            <a:r>
              <a:rPr lang="en-US" sz="2000" dirty="0" smtClean="0">
                <a:solidFill>
                  <a:srgbClr val="FF0000"/>
                </a:solidFill>
                <a:latin typeface="NikoshBAN"/>
                <a:cs typeface="NikoshBAN" pitchFamily="2" charset="0"/>
              </a:rPr>
              <a:t>|</a:t>
            </a:r>
            <a:r>
              <a:rPr lang="bn-BD" dirty="0" smtClean="0">
                <a:solidFill>
                  <a:srgbClr val="FF0000"/>
                </a:solidFill>
                <a:latin typeface="NikoshBAN"/>
                <a:cs typeface="NikoshBAN" pitchFamily="2" charset="0"/>
              </a:rPr>
              <a:t>য়ঃ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দ্বাদশ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পাঠঃ কেন্দ্রীয় ব্যাংক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 ৫০ মিনিট।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875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0" y="533400"/>
            <a:ext cx="76962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2908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60198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115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কেন্দ্রীয় </a:t>
            </a:r>
            <a:r>
              <a:rPr lang="bn-BD" sz="11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ব্যাংক</a:t>
            </a:r>
            <a:br>
              <a:rPr lang="bn-BD" sz="11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endParaRPr lang="en-US" sz="115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240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752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8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8800" b="1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0667"/>
            <a:ext cx="8229600" cy="3755496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১।কেন্দ্রিয় ব্যাংকের উদ্দেশ্য ও কার্যাবলী বলতে পারবে।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২।কেন্দ্রিয় ব্যাংক </a:t>
            </a:r>
            <a:r>
              <a:rPr lang="bn-BD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ও বাণিজ্যিক ব্যাংকের সম্পর্ক </a:t>
            </a: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লিখতে </a:t>
            </a:r>
            <a:endParaRPr lang="en-US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৩।দেশের অর্থনৈতিক উন্নয়নে কেন্দ্রীয় ব্যাংকের ভূমিকা </a:t>
            </a:r>
            <a:endParaRPr lang="en-US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লিখতে পারবে।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413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9767" y="762000"/>
            <a:ext cx="3175000" cy="1828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05200" y="762000"/>
            <a:ext cx="5334000" cy="5193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9767" y="2895601"/>
            <a:ext cx="3175000" cy="30598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6333" y="6091253"/>
            <a:ext cx="317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ঋণ কর্মসূচী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6096000"/>
            <a:ext cx="533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মুদ্রার প্রচলন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23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905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399"/>
            <a:ext cx="8229600" cy="4114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কেন্দ্রিয় ব্যাংকের ৫টি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কেন্দ্রীয় ব্যাংক কিভাবে সরকারের  </a:t>
            </a:r>
          </a:p>
          <a:p>
            <a:pPr marL="0" indent="0">
              <a:buNone/>
            </a:pP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প্রতিনিধিত্ব করে।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12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599"/>
            <a:ext cx="8229600" cy="149013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96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b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কেন্দ্রীয় ব্যাংকের ২টি কাজের নাম বল।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মুদ্রা প্রচলন করে কোন ব্যাংক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২টি বাণিজ্যিক ব্যাংকের নাম লিখ।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382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667000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bn-BD" sz="11500" b="1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115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599" cy="33528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কেন্দ্রিয় ব্যাংকের উদ্দেশ্য গুলি লিখ।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62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137</Words>
  <Application>Microsoft Office PowerPoint</Application>
  <PresentationFormat>On-screen Show (4:3)</PresentationFormat>
  <Paragraphs>37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স্বাগতম</vt:lpstr>
      <vt:lpstr>পরিচিতি</vt:lpstr>
      <vt:lpstr>Slide 3</vt:lpstr>
      <vt:lpstr> কেন্দ্রীয় ব্যাংক </vt:lpstr>
      <vt:lpstr>শিখন ফল</vt:lpstr>
      <vt:lpstr>Slide 6</vt:lpstr>
      <vt:lpstr>দলীয় কাজ</vt:lpstr>
      <vt:lpstr>মূল্যায়ন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Alamin</dc:creator>
  <cp:lastModifiedBy>Dell</cp:lastModifiedBy>
  <cp:revision>59</cp:revision>
  <dcterms:created xsi:type="dcterms:W3CDTF">2006-08-16T00:00:00Z</dcterms:created>
  <dcterms:modified xsi:type="dcterms:W3CDTF">2014-01-21T03:56:16Z</dcterms:modified>
</cp:coreProperties>
</file>